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7" r:id="rId3"/>
    <p:sldId id="257" r:id="rId4"/>
    <p:sldId id="262" r:id="rId5"/>
    <p:sldId id="263" r:id="rId6"/>
    <p:sldId id="264" r:id="rId7"/>
    <p:sldId id="258" r:id="rId8"/>
    <p:sldId id="265" r:id="rId9"/>
    <p:sldId id="259" r:id="rId10"/>
    <p:sldId id="260" r:id="rId11"/>
  </p:sldIdLst>
  <p:sldSz cx="9144000" cy="6858000" type="screen4x3"/>
  <p:notesSz cx="6888163" cy="100218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34570" autoAdjust="0"/>
    <p:restoredTop sz="86330" autoAdjust="0"/>
  </p:normalViewPr>
  <p:slideViewPr>
    <p:cSldViewPr>
      <p:cViewPr>
        <p:scale>
          <a:sx n="33" d="100"/>
          <a:sy n="33" d="100"/>
        </p:scale>
        <p:origin x="-281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microsoft.com/office/2007/relationships/hdphoto" Target="../media/hdphoto2.wdp"/><Relationship Id="rId10" Type="http://schemas.openxmlformats.org/officeDocument/2006/relationships/image" Target="../media/image14.gif"/><Relationship Id="rId4" Type="http://schemas.openxmlformats.org/officeDocument/2006/relationships/image" Target="../media/image11.jpe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1" y="404664"/>
            <a:ext cx="84249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КАК ПОБЕДИТЬ ЯВЛЕНИЕ </a:t>
            </a:r>
          </a:p>
          <a:p>
            <a:pPr algn="ctr"/>
            <a:r>
              <a:rPr lang="ru-RU" sz="3600" b="1" dirty="0" smtClean="0"/>
              <a:t>«ПРИЮТЫ ДЛЯ БЕЗ</a:t>
            </a:r>
            <a:r>
              <a:rPr lang="ru-RU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ДОМ</a:t>
            </a:r>
            <a:r>
              <a:rPr lang="ru-RU" sz="3600" b="1" dirty="0" smtClean="0"/>
              <a:t>НЫХ </a:t>
            </a:r>
            <a:r>
              <a:rPr lang="ru-RU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ДОМ</a:t>
            </a:r>
            <a:r>
              <a:rPr lang="ru-RU" sz="3600" b="1" dirty="0" smtClean="0"/>
              <a:t>АШНИХ ЖИВОТНЫХ»?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19" y="3645024"/>
            <a:ext cx="37423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Многие считают, что содержание </a:t>
            </a:r>
          </a:p>
          <a:p>
            <a:pPr algn="ctr"/>
            <a:r>
              <a:rPr lang="ru-RU" sz="2800" b="1" dirty="0" smtClean="0"/>
              <a:t>«бездомных» </a:t>
            </a:r>
          </a:p>
          <a:p>
            <a:pPr algn="ctr"/>
            <a:r>
              <a:rPr lang="ru-RU" sz="2800" b="1" dirty="0" smtClean="0"/>
              <a:t>кошек и собак в приютах</a:t>
            </a:r>
          </a:p>
          <a:p>
            <a:pPr algn="ctr"/>
            <a:r>
              <a:rPr lang="ru-RU" sz="2800" b="1" dirty="0" smtClean="0"/>
              <a:t> это гуманно…</a:t>
            </a:r>
            <a:endParaRPr lang="ru-RU" sz="2800" b="1" dirty="0"/>
          </a:p>
        </p:txBody>
      </p:sp>
      <p:pic>
        <p:nvPicPr>
          <p:cNvPr id="1026" name="Picture 2" descr="C:\Users\Дмитрий\Desktop\проект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084" y="2780929"/>
            <a:ext cx="3083395" cy="209716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митрий\Desktop\проект\загружено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38" y="4680743"/>
            <a:ext cx="2880150" cy="191660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7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митрий\Desktop\ИНСТА\каты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14951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Дмитрий\Desktop\ИНСТА\коты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407" y="0"/>
            <a:ext cx="3712097" cy="369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Дмитрий\Desktop\ИНСТА\псы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1984"/>
            <a:ext cx="4109686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Дмитрий\Desktop\ИНСТА\псы2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161" y="3248025"/>
            <a:ext cx="5043839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Дмитрий\Desktop\ИНСТА\razbitoe-serdtse-animatsionnaya-kartinka-0014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3111736" cy="223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917" y="0"/>
            <a:ext cx="904875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ОНИ МЕНЯЮТСЯ, ОБРЕТАЯ ДОМ!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11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ЦЕЛЬ ИССЛЕДОВАНИЯ: </a:t>
            </a:r>
            <a:b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изучить социальное явление «</a:t>
            </a:r>
            <a:r>
              <a:rPr lang="ru-RU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без</a:t>
            </a:r>
            <a:r>
              <a:rPr lang="ru-RU" b="1" dirty="0" err="1" smtClean="0">
                <a:solidFill>
                  <a:schemeClr val="tx1"/>
                </a:solidFill>
              </a:rPr>
              <a:t>ДОМ</a:t>
            </a:r>
            <a:r>
              <a:rPr lang="ru-RU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ные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» животные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363272" cy="4975192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64008" indent="0" algn="ctr">
              <a:buNone/>
            </a:pPr>
            <a:endParaRPr lang="ru-RU" b="1" dirty="0" smtClean="0"/>
          </a:p>
          <a:p>
            <a:pPr marL="64008" indent="0" algn="ctr">
              <a:buNone/>
            </a:pPr>
            <a:r>
              <a:rPr lang="ru-RU" sz="3600" b="1" dirty="0" smtClean="0"/>
              <a:t>ЗАДАЧИ:</a:t>
            </a:r>
          </a:p>
          <a:p>
            <a:pPr marL="64008" indent="0">
              <a:buNone/>
            </a:pPr>
            <a:endParaRPr lang="ru-RU" b="1" dirty="0" smtClean="0"/>
          </a:p>
          <a:p>
            <a:r>
              <a:rPr lang="ru-RU" sz="4000" b="1" dirty="0" smtClean="0"/>
              <a:t>выявить причины возникновения «</a:t>
            </a:r>
            <a:r>
              <a:rPr lang="ru-RU" sz="4000" b="1" dirty="0" err="1" smtClean="0"/>
              <a:t>безДОМных</a:t>
            </a:r>
            <a:r>
              <a:rPr lang="ru-RU" sz="4000" b="1" dirty="0" smtClean="0"/>
              <a:t>» животных</a:t>
            </a:r>
          </a:p>
          <a:p>
            <a:pPr marL="64008" indent="0" algn="ctr">
              <a:buNone/>
            </a:pPr>
            <a:r>
              <a:rPr lang="ru-RU" sz="3500" b="1" dirty="0" smtClean="0"/>
              <a:t>(ОТКУДА ОНИ БЕРУТСЯ?)</a:t>
            </a:r>
            <a:endParaRPr lang="ru-RU" sz="3500" b="1" dirty="0"/>
          </a:p>
          <a:p>
            <a:endParaRPr lang="ru-RU" sz="3400" b="1" dirty="0" smtClean="0"/>
          </a:p>
          <a:p>
            <a:r>
              <a:rPr lang="ru-RU" sz="4000" b="1" dirty="0"/>
              <a:t>понять чем мы сейчас можем помочь существующим приютам и животным в них</a:t>
            </a:r>
          </a:p>
          <a:p>
            <a:pPr marL="64008" indent="0">
              <a:buNone/>
            </a:pPr>
            <a:r>
              <a:rPr lang="ru-RU" sz="3800" b="1" dirty="0" smtClean="0"/>
              <a:t>                    (</a:t>
            </a:r>
            <a:r>
              <a:rPr lang="ru-RU" sz="3800" b="1" dirty="0"/>
              <a:t>ЧЕМ ПОМОЧЬ?)</a:t>
            </a:r>
          </a:p>
          <a:p>
            <a:pPr marL="285750" indent="-285750">
              <a:buFontTx/>
              <a:buChar char="-"/>
            </a:pPr>
            <a:r>
              <a:rPr lang="ru-RU" sz="3200" b="1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4921" y="170637"/>
            <a:ext cx="7915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Появление бездомных животных</a:t>
            </a:r>
            <a:endParaRPr lang="en-US" sz="3600" b="1" dirty="0" smtClean="0"/>
          </a:p>
          <a:p>
            <a:pPr algn="ctr"/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980728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1. Животные, родившиеся на </a:t>
            </a:r>
            <a:r>
              <a:rPr lang="ru-RU" sz="3600" b="1" dirty="0" smtClean="0">
                <a:solidFill>
                  <a:srgbClr val="FFFF00"/>
                </a:solidFill>
              </a:rPr>
              <a:t>улице.</a:t>
            </a:r>
            <a:endParaRPr lang="ru-RU" sz="3600" b="1" dirty="0">
              <a:solidFill>
                <a:srgbClr val="FFFF00"/>
              </a:solidFill>
            </a:endParaRPr>
          </a:p>
          <a:p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Дмитрий\Desktop\ИНСТА\kotyatam-nuzhen-dom-ili-perederzhka.1.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99" y="2060848"/>
            <a:ext cx="7551766" cy="42440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4921" y="1361177"/>
            <a:ext cx="761948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2. Потерявшиеся животные</a:t>
            </a:r>
          </a:p>
          <a:p>
            <a:endParaRPr lang="ru-RU" sz="1600" dirty="0"/>
          </a:p>
        </p:txBody>
      </p:sp>
      <p:sp>
        <p:nvSpPr>
          <p:cNvPr id="2" name="AutoShape 2" descr="https://kudatumen.ru/uploads/9b4fbd6b1689e760c7c6b5031770c4b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 descr="C:\Users\Дмитрий\Desktop\ИНСТА\потеряш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420888"/>
            <a:ext cx="7224737" cy="396044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921" y="170637"/>
            <a:ext cx="7915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Появление бездомных животных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2426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4922" y="1000631"/>
            <a:ext cx="79159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3. Выброшенные </a:t>
            </a:r>
            <a:r>
              <a:rPr lang="ru-RU" sz="3600" b="1" dirty="0" smtClean="0">
                <a:solidFill>
                  <a:srgbClr val="FFFF00"/>
                </a:solidFill>
              </a:rPr>
              <a:t>животные.</a:t>
            </a:r>
            <a:endParaRPr lang="ru-RU" sz="3600" b="1" dirty="0">
              <a:solidFill>
                <a:srgbClr val="FFFF00"/>
              </a:solidFill>
            </a:endParaRPr>
          </a:p>
          <a:p>
            <a:endParaRPr lang="ru-RU" sz="1600" dirty="0"/>
          </a:p>
        </p:txBody>
      </p:sp>
      <p:pic>
        <p:nvPicPr>
          <p:cNvPr id="6146" name="Picture 2" descr="C:\Users\Дмитрий\Desktop\ИНСТА\7489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66" y="2329165"/>
            <a:ext cx="6676537" cy="4180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921" y="170637"/>
            <a:ext cx="7915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Появление бездомных животных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6607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584" y="1284436"/>
            <a:ext cx="82366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</a:rPr>
              <a:t>4. Бесконтрольная деятельность клубов по разведению породистых собак и </a:t>
            </a:r>
            <a:r>
              <a:rPr lang="ru-RU" sz="3200" b="1" dirty="0" smtClean="0">
                <a:solidFill>
                  <a:srgbClr val="FFFF00"/>
                </a:solidFill>
              </a:rPr>
              <a:t>кошек.</a:t>
            </a:r>
            <a:endParaRPr lang="en-US" sz="3200" b="1" dirty="0">
              <a:solidFill>
                <a:srgbClr val="FFFF00"/>
              </a:solidFill>
            </a:endParaRPr>
          </a:p>
          <a:p>
            <a:endParaRPr lang="ru-RU" sz="1600" dirty="0"/>
          </a:p>
        </p:txBody>
      </p:sp>
      <p:pic>
        <p:nvPicPr>
          <p:cNvPr id="7171" name="Picture 3" descr="C:\Users\Дмитрий\Desktop\ИНСТА\4c928915a0498_DSC053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452"/>
            <a:ext cx="5616624" cy="375721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921" y="170637"/>
            <a:ext cx="7915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Появление бездомных животных</a:t>
            </a:r>
            <a:endParaRPr lang="en-US" sz="36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68448" y="5734821"/>
            <a:ext cx="2802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СТАТУС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15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14834" y="98629"/>
            <a:ext cx="49519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СОЦИАЛЬНАЯ МОДЕЛЬ </a:t>
            </a:r>
          </a:p>
          <a:p>
            <a:pPr algn="ctr"/>
            <a:r>
              <a:rPr lang="ru-RU" sz="2800" b="1" dirty="0" smtClean="0"/>
              <a:t>«</a:t>
            </a:r>
            <a:r>
              <a:rPr lang="ru-RU" sz="3200" b="1" dirty="0" smtClean="0"/>
              <a:t>ЖИВОТНОЕ-ЧЕЛОВЕК</a:t>
            </a:r>
            <a:r>
              <a:rPr lang="ru-RU" sz="2800" b="1" dirty="0" smtClean="0"/>
              <a:t>»  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96555" y="3625860"/>
            <a:ext cx="3127228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ЖИВОТНОЕ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94271" y="1447829"/>
            <a:ext cx="2326020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ВЛАДЕЛЕЦ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402635" y="1447829"/>
            <a:ext cx="3528392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ОТВЕТСТВЕННОСТЬ</a:t>
            </a:r>
            <a:endParaRPr lang="ru-RU" sz="2800" dirty="0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3095836" y="1377030"/>
            <a:ext cx="2088232" cy="664819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944630">
            <a:off x="1713400" y="2809116"/>
            <a:ext cx="2070674" cy="729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1519" y="4293097"/>
            <a:ext cx="8679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сейчас</a:t>
            </a:r>
          </a:p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нет роли государства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290362" y="3181914"/>
            <a:ext cx="2505774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ЖИВОТНОЕ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5576" y="4600926"/>
            <a:ext cx="2432073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ВЛАДЕЛЕЦ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92080" y="4219166"/>
            <a:ext cx="3312368" cy="13234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ОТВЕТСТВЕННОСТЬ:</a:t>
            </a:r>
          </a:p>
          <a:p>
            <a:pPr algn="ctr"/>
            <a:r>
              <a:rPr lang="ru-RU" sz="2000" b="1" dirty="0" smtClean="0"/>
              <a:t>УГОЛОВНАЯ</a:t>
            </a:r>
          </a:p>
          <a:p>
            <a:pPr algn="ctr"/>
            <a:r>
              <a:rPr lang="ru-RU" sz="2000" b="1" dirty="0" smtClean="0"/>
              <a:t>АДМИНИСТРАТИВНАЯ</a:t>
            </a:r>
          </a:p>
          <a:p>
            <a:pPr algn="ctr"/>
            <a:r>
              <a:rPr lang="ru-RU" sz="2000" b="1" dirty="0" smtClean="0"/>
              <a:t>МАТЕРИАЛЬНАЯ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1384" y="1898067"/>
            <a:ext cx="2750810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ГОСУДАРСТВО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80112" y="1898067"/>
            <a:ext cx="3024336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ОТВЕТСТВЕННОСТЬ</a:t>
            </a:r>
            <a:endParaRPr lang="ru-RU" sz="2400" b="1" dirty="0"/>
          </a:p>
        </p:txBody>
      </p:sp>
      <p:sp>
        <p:nvSpPr>
          <p:cNvPr id="18" name="Стрелка вправо 17"/>
          <p:cNvSpPr/>
          <p:nvPr/>
        </p:nvSpPr>
        <p:spPr>
          <a:xfrm rot="1944630">
            <a:off x="2720326" y="2542608"/>
            <a:ext cx="934649" cy="421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8274973">
            <a:off x="2436665" y="3760606"/>
            <a:ext cx="787664" cy="423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3414481" y="4393436"/>
            <a:ext cx="1624329" cy="5178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войная стрелка влево/вправо 23"/>
          <p:cNvSpPr/>
          <p:nvPr/>
        </p:nvSpPr>
        <p:spPr>
          <a:xfrm>
            <a:off x="3619950" y="1898067"/>
            <a:ext cx="1624329" cy="517882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22414" y="332656"/>
            <a:ext cx="46618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КАК НАДО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2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393838" y="170637"/>
            <a:ext cx="4378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ЧТО МОЖНО СДЕЛАТЬ?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83566" y="714073"/>
            <a:ext cx="829181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1" dirty="0"/>
              <a:t>н</a:t>
            </a:r>
            <a:r>
              <a:rPr lang="ru-RU" sz="2800" b="1" dirty="0" smtClean="0"/>
              <a:t>е выбрасывать </a:t>
            </a:r>
            <a:r>
              <a:rPr lang="ru-RU" sz="2800" b="1" dirty="0"/>
              <a:t>животных </a:t>
            </a:r>
            <a:endParaRPr lang="ru-RU" sz="2800" b="1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1" dirty="0" smtClean="0"/>
              <a:t>искать  бывших хозяев  «</a:t>
            </a:r>
            <a:r>
              <a:rPr lang="ru-RU" sz="2800" b="1" dirty="0" err="1" smtClean="0"/>
              <a:t>потеряшкам</a:t>
            </a:r>
            <a:r>
              <a:rPr lang="ru-RU" sz="2800" b="1" dirty="0" smtClean="0"/>
              <a:t>»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1" dirty="0"/>
              <a:t>о</a:t>
            </a:r>
            <a:r>
              <a:rPr lang="ru-RU" sz="2800" b="1" dirty="0" smtClean="0"/>
              <a:t>тдать брошенное животное в семью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1" dirty="0"/>
              <a:t>в</a:t>
            </a:r>
            <a:r>
              <a:rPr lang="ru-RU" sz="2800" b="1" dirty="0" smtClean="0"/>
              <a:t>зять животное из приюта самому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1" dirty="0" smtClean="0"/>
              <a:t>разместить </a:t>
            </a:r>
            <a:r>
              <a:rPr lang="ru-RU" sz="2800" b="1" dirty="0"/>
              <a:t>в школе стенд с животными </a:t>
            </a:r>
            <a:r>
              <a:rPr lang="ru-RU" sz="2800" b="1" dirty="0" smtClean="0"/>
              <a:t>нуждающимися в новом доме</a:t>
            </a:r>
            <a:endParaRPr lang="ru-RU" sz="2800" b="1" dirty="0">
              <a:solidFill>
                <a:srgbClr val="FFFF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2800" b="1" dirty="0" smtClean="0"/>
          </a:p>
          <a:p>
            <a:endParaRPr lang="ru-RU" sz="16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Дмитрий\Desktop\проект\загружено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14941"/>
            <a:ext cx="3749303" cy="20996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митрий\Desktop\проект\загружен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99" y="4789902"/>
            <a:ext cx="3862729" cy="20680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1501</TotalTime>
  <Words>164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Презентация PowerPoint</vt:lpstr>
      <vt:lpstr> ЦЕЛЬ ИССЛЕДОВАНИЯ:  изучить социальное явление «безДОМные» животные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Фёдоров</dc:creator>
  <cp:lastModifiedBy>Дмитрий</cp:lastModifiedBy>
  <cp:revision>41</cp:revision>
  <cp:lastPrinted>2018-11-27T17:27:11Z</cp:lastPrinted>
  <dcterms:created xsi:type="dcterms:W3CDTF">2018-11-12T04:38:19Z</dcterms:created>
  <dcterms:modified xsi:type="dcterms:W3CDTF">2018-11-27T19:09:32Z</dcterms:modified>
</cp:coreProperties>
</file>